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3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1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0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02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0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2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4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0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2DCB8-9B39-4396-A0B5-9395D0D7E52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79B1-4399-481F-908E-F519D4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1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923091" y="685800"/>
            <a:ext cx="3036279" cy="7858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kern="10" dirty="0" smtClean="0">
                <a:ln w="9525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9525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kern="10" dirty="0" smtClean="0">
                <a:ln w="9525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9525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kern="10" dirty="0" smtClean="0">
                <a:ln w="9525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9525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600" kern="10" dirty="0" smtClean="0">
              <a:ln w="9525">
                <a:solidFill>
                  <a:srgbClr val="3333FF"/>
                </a:solidFill>
                <a:round/>
                <a:headEnd/>
                <a:tailEnd/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 SẤU LÊN BỜ</a:t>
            </a:r>
            <a:endParaRPr lang="en-US" sz="3600" kern="10" dirty="0" smtClean="0">
              <a:ln w="9525">
                <a:solidFill>
                  <a:srgbClr val="3333FF"/>
                </a:solidFill>
                <a:round/>
                <a:headEnd/>
                <a:tailEnd/>
              </a:ln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Trò chơi vận động\HÌNH\HÌNH CÁ SẤU LÊN BỜ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9" y="1905000"/>
            <a:ext cx="5181600" cy="407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50430" y="6629400"/>
            <a:ext cx="518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nhẹn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307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827315" y="1295400"/>
            <a:ext cx="534488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3m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chọc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thò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vỗ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85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762000" y="1295400"/>
            <a:ext cx="533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oẳn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nhẹn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lúc“chảy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” hay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692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120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2023-03-23T03:47:08Z</dcterms:created>
  <dcterms:modified xsi:type="dcterms:W3CDTF">2023-03-23T04:21:39Z</dcterms:modified>
</cp:coreProperties>
</file>